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9" autoAdjust="0"/>
    <p:restoredTop sz="94660"/>
  </p:normalViewPr>
  <p:slideViewPr>
    <p:cSldViewPr snapToGrid="0">
      <p:cViewPr>
        <p:scale>
          <a:sx n="75" d="100"/>
          <a:sy n="75" d="100"/>
        </p:scale>
        <p:origin x="2453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50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65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5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80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35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45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0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0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36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6AF48A-CCE9-4AB4-9688-0F9522A76F8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7B35FF-E82B-4FD0-98E9-C94EBFA82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6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図 32">
            <a:extLst>
              <a:ext uri="{FF2B5EF4-FFF2-40B4-BE49-F238E27FC236}">
                <a16:creationId xmlns:a16="http://schemas.microsoft.com/office/drawing/2014/main" id="{EAB9324D-64B7-0056-29A3-F1F931769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418" y="3452086"/>
            <a:ext cx="1423928" cy="2011710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0BE15A3-9F81-15FD-A7EA-387A903B2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22" y="3452086"/>
            <a:ext cx="1900777" cy="1805000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C71725F-CF41-0420-794A-4A7B75BA1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730" y="1565217"/>
            <a:ext cx="872539" cy="87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1C4AB27-5D5F-F0BF-B268-E24924B3C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35" y="1565216"/>
            <a:ext cx="872539" cy="87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A2697F5-9C7C-58DB-45D8-F71819F1C9ED}"/>
              </a:ext>
            </a:extLst>
          </p:cNvPr>
          <p:cNvSpPr/>
          <p:nvPr/>
        </p:nvSpPr>
        <p:spPr>
          <a:xfrm>
            <a:off x="1203203" y="4236713"/>
            <a:ext cx="1130799" cy="354175"/>
          </a:xfrm>
          <a:prstGeom prst="roundRect">
            <a:avLst/>
          </a:prstGeom>
          <a:noFill/>
          <a:ln w="762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5328345-D1C7-196E-CF54-AA92B3B616CD}"/>
              </a:ext>
            </a:extLst>
          </p:cNvPr>
          <p:cNvSpPr/>
          <p:nvPr/>
        </p:nvSpPr>
        <p:spPr>
          <a:xfrm>
            <a:off x="3342513" y="5005753"/>
            <a:ext cx="892969" cy="285250"/>
          </a:xfrm>
          <a:prstGeom prst="roundRect">
            <a:avLst/>
          </a:prstGeom>
          <a:noFill/>
          <a:ln w="762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8C7AB55-D351-7D50-00B8-11FDB1C7C47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334002" y="4413801"/>
            <a:ext cx="931168" cy="637153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74DA67-50A4-AF21-EDFF-FADD25037C2E}"/>
              </a:ext>
            </a:extLst>
          </p:cNvPr>
          <p:cNvSpPr txBox="1"/>
          <p:nvPr/>
        </p:nvSpPr>
        <p:spPr>
          <a:xfrm>
            <a:off x="1331251" y="199137"/>
            <a:ext cx="3179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</a:t>
            </a:r>
            <a:r>
              <a:rPr kumimoji="1" lang="ja-JP" altLang="en-US" sz="2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「みんなでお弁当」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注文手順のご案内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D14D69-FA68-8B90-D80F-1F2B96698853}"/>
              </a:ext>
            </a:extLst>
          </p:cNvPr>
          <p:cNvSpPr txBox="1"/>
          <p:nvPr/>
        </p:nvSpPr>
        <p:spPr>
          <a:xfrm>
            <a:off x="350755" y="1591027"/>
            <a:ext cx="355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 アプリのインストール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E85528-2EB9-1F11-4F40-FC987155853E}"/>
              </a:ext>
            </a:extLst>
          </p:cNvPr>
          <p:cNvSpPr txBox="1"/>
          <p:nvPr/>
        </p:nvSpPr>
        <p:spPr>
          <a:xfrm>
            <a:off x="802444" y="2016485"/>
            <a:ext cx="29777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App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Store(iOS)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または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Store(Android)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アプリをダウンロードします。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CD06BA-7CF4-E738-7F2C-EBD749465CEC}"/>
              </a:ext>
            </a:extLst>
          </p:cNvPr>
          <p:cNvSpPr txBox="1"/>
          <p:nvPr/>
        </p:nvSpPr>
        <p:spPr>
          <a:xfrm>
            <a:off x="333331" y="1153343"/>
            <a:ext cx="5008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お昼のお弁当の取りまとめを、アプリ「みんなでお弁当」で行います。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303671-6341-EB6B-ED06-B88F201B4638}"/>
              </a:ext>
            </a:extLst>
          </p:cNvPr>
          <p:cNvSpPr txBox="1"/>
          <p:nvPr/>
        </p:nvSpPr>
        <p:spPr>
          <a:xfrm>
            <a:off x="3740724" y="2354000"/>
            <a:ext cx="1301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iOS</a:t>
            </a: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アプリインストール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56743DE-8043-D317-B8F7-CC86A27DC3DA}"/>
              </a:ext>
            </a:extLst>
          </p:cNvPr>
          <p:cNvSpPr txBox="1"/>
          <p:nvPr/>
        </p:nvSpPr>
        <p:spPr>
          <a:xfrm>
            <a:off x="350754" y="2960817"/>
            <a:ext cx="6146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 「新しい注文に参加」→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読み取りで準備完了！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F3F4ACC-4A42-93C1-C390-119C3518732E}"/>
              </a:ext>
            </a:extLst>
          </p:cNvPr>
          <p:cNvSpPr txBox="1"/>
          <p:nvPr/>
        </p:nvSpPr>
        <p:spPr>
          <a:xfrm>
            <a:off x="350754" y="5630145"/>
            <a:ext cx="6329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③お弁当が必要な日は、回答をお願いします。</a:t>
            </a: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E3C36E7-01D2-6CED-6BED-23F6C131D6B3}"/>
              </a:ext>
            </a:extLst>
          </p:cNvPr>
          <p:cNvCxnSpPr>
            <a:cxnSpLocks/>
          </p:cNvCxnSpPr>
          <p:nvPr/>
        </p:nvCxnSpPr>
        <p:spPr>
          <a:xfrm flipV="1">
            <a:off x="4274173" y="4775126"/>
            <a:ext cx="567577" cy="230627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41DB906-C262-6B65-6090-15D375389D94}"/>
              </a:ext>
            </a:extLst>
          </p:cNvPr>
          <p:cNvSpPr txBox="1"/>
          <p:nvPr/>
        </p:nvSpPr>
        <p:spPr>
          <a:xfrm>
            <a:off x="1678329" y="8025083"/>
            <a:ext cx="1057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回答！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82A38D7-E79D-2C67-6743-905220F8C1DE}"/>
              </a:ext>
            </a:extLst>
          </p:cNvPr>
          <p:cNvSpPr txBox="1"/>
          <p:nvPr/>
        </p:nvSpPr>
        <p:spPr>
          <a:xfrm>
            <a:off x="5266020" y="2354000"/>
            <a:ext cx="1301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Android</a:t>
            </a: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アプリインストール</a:t>
            </a:r>
          </a:p>
        </p:txBody>
      </p:sp>
      <p:pic>
        <p:nvPicPr>
          <p:cNvPr id="1032" name="Picture 8" descr="AppIcon">
            <a:extLst>
              <a:ext uri="{FF2B5EF4-FFF2-40B4-BE49-F238E27FC236}">
                <a16:creationId xmlns:a16="http://schemas.microsoft.com/office/drawing/2014/main" id="{A7F550B2-3510-55D1-C930-C944F1AD2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27" y="260856"/>
            <a:ext cx="775976" cy="775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273B078-985A-342B-E052-3144BA94BF8D}"/>
              </a:ext>
            </a:extLst>
          </p:cNvPr>
          <p:cNvCxnSpPr>
            <a:cxnSpLocks/>
          </p:cNvCxnSpPr>
          <p:nvPr/>
        </p:nvCxnSpPr>
        <p:spPr>
          <a:xfrm flipV="1">
            <a:off x="425930" y="3360927"/>
            <a:ext cx="5842790" cy="66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BBD6B2C-4A9D-0C51-7D5C-3243E830219B}"/>
              </a:ext>
            </a:extLst>
          </p:cNvPr>
          <p:cNvCxnSpPr>
            <a:cxnSpLocks/>
          </p:cNvCxnSpPr>
          <p:nvPr/>
        </p:nvCxnSpPr>
        <p:spPr>
          <a:xfrm flipV="1">
            <a:off x="425930" y="1991137"/>
            <a:ext cx="3198892" cy="609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図 1026">
            <a:extLst>
              <a:ext uri="{FF2B5EF4-FFF2-40B4-BE49-F238E27FC236}">
                <a16:creationId xmlns:a16="http://schemas.microsoft.com/office/drawing/2014/main" id="{BCFA5532-92A5-5AC6-ABA4-D4F7488690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422" y="6139375"/>
            <a:ext cx="1900777" cy="1781476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030" name="図 1029">
            <a:extLst>
              <a:ext uri="{FF2B5EF4-FFF2-40B4-BE49-F238E27FC236}">
                <a16:creationId xmlns:a16="http://schemas.microsoft.com/office/drawing/2014/main" id="{9EBE12C6-BFA7-F985-D9EE-9175E381E5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56418" y="6142286"/>
            <a:ext cx="1423928" cy="2380461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031" name="四角形: 角を丸くする 1030">
            <a:extLst>
              <a:ext uri="{FF2B5EF4-FFF2-40B4-BE49-F238E27FC236}">
                <a16:creationId xmlns:a16="http://schemas.microsoft.com/office/drawing/2014/main" id="{FE278022-D5D4-25B5-D708-2E9B462646AA}"/>
              </a:ext>
            </a:extLst>
          </p:cNvPr>
          <p:cNvSpPr/>
          <p:nvPr/>
        </p:nvSpPr>
        <p:spPr>
          <a:xfrm>
            <a:off x="994431" y="7002389"/>
            <a:ext cx="1440190" cy="402220"/>
          </a:xfrm>
          <a:prstGeom prst="roundRect">
            <a:avLst/>
          </a:prstGeom>
          <a:noFill/>
          <a:ln w="762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3" name="四角形: 角を丸くする 1032">
            <a:extLst>
              <a:ext uri="{FF2B5EF4-FFF2-40B4-BE49-F238E27FC236}">
                <a16:creationId xmlns:a16="http://schemas.microsoft.com/office/drawing/2014/main" id="{3F914511-3637-6D53-9B1E-80EDE6FF60C9}"/>
              </a:ext>
            </a:extLst>
          </p:cNvPr>
          <p:cNvSpPr/>
          <p:nvPr/>
        </p:nvSpPr>
        <p:spPr>
          <a:xfrm>
            <a:off x="2988094" y="8101747"/>
            <a:ext cx="1584209" cy="365655"/>
          </a:xfrm>
          <a:prstGeom prst="roundRect">
            <a:avLst/>
          </a:prstGeom>
          <a:noFill/>
          <a:ln w="762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34" name="直線矢印コネクタ 1033">
            <a:extLst>
              <a:ext uri="{FF2B5EF4-FFF2-40B4-BE49-F238E27FC236}">
                <a16:creationId xmlns:a16="http://schemas.microsoft.com/office/drawing/2014/main" id="{EE462748-FB99-B476-5499-83B945E58B0F}"/>
              </a:ext>
            </a:extLst>
          </p:cNvPr>
          <p:cNvCxnSpPr>
            <a:cxnSpLocks/>
          </p:cNvCxnSpPr>
          <p:nvPr/>
        </p:nvCxnSpPr>
        <p:spPr>
          <a:xfrm>
            <a:off x="2423206" y="7404609"/>
            <a:ext cx="516209" cy="666957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2" name="直線コネクタ 1041">
            <a:extLst>
              <a:ext uri="{FF2B5EF4-FFF2-40B4-BE49-F238E27FC236}">
                <a16:creationId xmlns:a16="http://schemas.microsoft.com/office/drawing/2014/main" id="{724E1241-19A7-F0A5-F6FD-80322DBA7B17}"/>
              </a:ext>
            </a:extLst>
          </p:cNvPr>
          <p:cNvCxnSpPr>
            <a:cxnSpLocks/>
          </p:cNvCxnSpPr>
          <p:nvPr/>
        </p:nvCxnSpPr>
        <p:spPr>
          <a:xfrm flipV="1">
            <a:off x="425930" y="6032600"/>
            <a:ext cx="5842790" cy="66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3" name="テキスト ボックス 1042">
            <a:extLst>
              <a:ext uri="{FF2B5EF4-FFF2-40B4-BE49-F238E27FC236}">
                <a16:creationId xmlns:a16="http://schemas.microsoft.com/office/drawing/2014/main" id="{CEF3DA3A-D7F8-BEE7-4E99-3AAED265B1B5}"/>
              </a:ext>
            </a:extLst>
          </p:cNvPr>
          <p:cNvSpPr txBox="1"/>
          <p:nvPr/>
        </p:nvSpPr>
        <p:spPr>
          <a:xfrm>
            <a:off x="4921173" y="344923"/>
            <a:ext cx="1432096" cy="6001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お問い合わせ：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管理本部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0X0-XXXX-XXXX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208023-BE4D-D9BC-E25E-7BD5FF1C1F19}"/>
              </a:ext>
            </a:extLst>
          </p:cNvPr>
          <p:cNvSpPr txBox="1"/>
          <p:nvPr/>
        </p:nvSpPr>
        <p:spPr>
          <a:xfrm>
            <a:off x="4683813" y="5090948"/>
            <a:ext cx="1550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読み取り！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BE1ADE-A9E0-E1A2-FB13-ADB613C9C98E}"/>
              </a:ext>
            </a:extLst>
          </p:cNvPr>
          <p:cNvSpPr/>
          <p:nvPr/>
        </p:nvSpPr>
        <p:spPr>
          <a:xfrm>
            <a:off x="4921172" y="3684237"/>
            <a:ext cx="1260000" cy="126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アプリ内生成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貼付位置</a:t>
            </a:r>
          </a:p>
        </p:txBody>
      </p:sp>
    </p:spTree>
    <p:extLst>
      <p:ext uri="{BB962C8B-B14F-4D97-AF65-F5344CB8AC3E}">
        <p14:creationId xmlns:p14="http://schemas.microsoft.com/office/powerpoint/2010/main" val="149963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97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康行 堺</dc:creator>
  <cp:lastModifiedBy>康行 堺</cp:lastModifiedBy>
  <cp:revision>56</cp:revision>
  <dcterms:created xsi:type="dcterms:W3CDTF">2025-03-21T00:46:29Z</dcterms:created>
  <dcterms:modified xsi:type="dcterms:W3CDTF">2025-05-13T23:34:22Z</dcterms:modified>
</cp:coreProperties>
</file>